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4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B1DD-0AA9-4CF6-8072-965B6287EB7C}" type="datetimeFigureOut">
              <a:rPr lang="lv-LV" smtClean="0"/>
              <a:pPr/>
              <a:t>2016.01.22.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9E73-5B25-4901-A67B-9280302AD76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 descr="Christmas-Snowflakes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b="1" i="1" dirty="0" smtClean="0">
                <a:solidFill>
                  <a:schemeClr val="bg1"/>
                </a:solidFill>
              </a:rPr>
              <a:t>CHRISTMAS IN LATVIA</a:t>
            </a:r>
            <a:endParaRPr lang="lv-LV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Satura vietturis 5" descr="1417_1015735998487713_284223086866581315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050" y="0"/>
            <a:ext cx="9218050" cy="6858000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lv-LV" b="1" i="1" dirty="0" smtClean="0">
                <a:latin typeface="+mn-lt"/>
                <a:cs typeface="Times New Roman" pitchFamily="18" charset="0"/>
              </a:rPr>
              <a:t>Fire works before the beginnig of New Year</a:t>
            </a:r>
            <a:endParaRPr lang="lv-LV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4" name="Satura vietturis 3" descr="IMG-20160111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13"/>
            <a:ext cx="9144000" cy="5429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i="1" dirty="0" smtClean="0">
                <a:solidFill>
                  <a:schemeClr val="tx2">
                    <a:lumMod val="75000"/>
                  </a:schemeClr>
                </a:solidFill>
              </a:rPr>
              <a:t>The Christmas Event at school was started by taking part of dwarfs</a:t>
            </a:r>
            <a:endParaRPr lang="lv-LV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atura vietturis 3" descr="DSCN4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857364"/>
            <a:ext cx="9172077" cy="5000636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i="1" dirty="0" smtClean="0"/>
              <a:t>Each class sang one song</a:t>
            </a:r>
            <a:endParaRPr lang="lv-LV" b="1" i="1" dirty="0"/>
          </a:p>
        </p:txBody>
      </p:sp>
      <p:pic>
        <p:nvPicPr>
          <p:cNvPr id="4" name="Satura vietturis 3" descr="DSCN4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714489"/>
            <a:ext cx="9144021" cy="5143512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072594" cy="1000132"/>
          </a:xfrm>
        </p:spPr>
        <p:txBody>
          <a:bodyPr>
            <a:noAutofit/>
          </a:bodyPr>
          <a:lstStyle/>
          <a:p>
            <a:r>
              <a:rPr lang="lv-LV" sz="3600" b="1" i="1" dirty="0" smtClean="0">
                <a:latin typeface="Calibri (Headings)"/>
                <a:cs typeface="Times New Roman" pitchFamily="18" charset="0"/>
              </a:rPr>
              <a:t>The Head and Deputy of school congratulated everyone</a:t>
            </a:r>
            <a:endParaRPr lang="lv-LV" sz="3600" b="1" i="1" dirty="0">
              <a:latin typeface="Calibri (Headings)"/>
              <a:cs typeface="Times New Roman" pitchFamily="18" charset="0"/>
            </a:endParaRPr>
          </a:p>
        </p:txBody>
      </p:sp>
      <p:pic>
        <p:nvPicPr>
          <p:cNvPr id="1026" name="Picture 2" descr="C:\Users\Lietotajs\Desktop\DSCN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95584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582726"/>
          </a:xfrm>
        </p:spPr>
        <p:txBody>
          <a:bodyPr>
            <a:normAutofit/>
          </a:bodyPr>
          <a:lstStyle/>
          <a:p>
            <a:r>
              <a:rPr lang="lv-LV" b="1" i="1" dirty="0" smtClean="0">
                <a:latin typeface="+mn-lt"/>
              </a:rPr>
              <a:t>Our teacher gifts to us with our initials on gingerbread hearts</a:t>
            </a:r>
            <a:endParaRPr lang="lv-LV" b="1" i="1" dirty="0">
              <a:latin typeface="+mn-lt"/>
            </a:endParaRPr>
          </a:p>
        </p:txBody>
      </p:sp>
      <p:pic>
        <p:nvPicPr>
          <p:cNvPr id="4" name="Satura vietturis 3" descr="piparkūkas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Autofit/>
          </a:bodyPr>
          <a:lstStyle/>
          <a:p>
            <a:r>
              <a:rPr lang="lv-LV" sz="3600" b="1" i="1" dirty="0" smtClean="0">
                <a:latin typeface="+mn-lt"/>
                <a:cs typeface="Times New Roman" pitchFamily="18" charset="0"/>
              </a:rPr>
              <a:t>Baking gingerbreads for Christmas is one of the traditions too</a:t>
            </a:r>
            <a:endParaRPr lang="lv-LV" sz="3600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Lietotajs\Desktop\piparkuku ma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72296" cy="5639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i="1" dirty="0" smtClean="0">
                <a:latin typeface="+mn-lt"/>
                <a:cs typeface="Times New Roman" pitchFamily="18" charset="0"/>
              </a:rPr>
              <a:t>We have Christmas Service in the Church where we go as well</a:t>
            </a:r>
            <a:endParaRPr lang="lv-LV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4" name="Satura vietturis 3" descr="116417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5"/>
            <a:ext cx="9144000" cy="54536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1071570"/>
          </a:xfrm>
        </p:spPr>
        <p:txBody>
          <a:bodyPr/>
          <a:lstStyle/>
          <a:p>
            <a:r>
              <a:rPr lang="lv-LV" b="1" i="1" dirty="0" smtClean="0">
                <a:latin typeface="+mn-lt"/>
                <a:cs typeface="Times New Roman" pitchFamily="18" charset="0"/>
              </a:rPr>
              <a:t>Christmas dinner at home</a:t>
            </a:r>
            <a:endParaRPr lang="lv-LV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12" name="Satura vietturis 11" descr="1653587_1015736098487703_193935951298575949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3999" cy="568723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" name="Satura vietturis 5" descr="1004490_1015735821821064_545827575639347651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044" y="0"/>
            <a:ext cx="9310044" cy="6901657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73</Words>
  <Application>Microsoft Office PowerPoint</Application>
  <PresentationFormat>Slaidrāde ekrānā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CHRISTMAS IN LATVIA</vt:lpstr>
      <vt:lpstr>The Christmas Event at school was started by taking part of dwarfs</vt:lpstr>
      <vt:lpstr>Each class sang one song</vt:lpstr>
      <vt:lpstr>The Head and Deputy of school congratulated everyone</vt:lpstr>
      <vt:lpstr>Our teacher gifts to us with our initials on gingerbread hearts</vt:lpstr>
      <vt:lpstr>Baking gingerbreads for Christmas is one of the traditions too</vt:lpstr>
      <vt:lpstr>We have Christmas Service in the Church where we go as well</vt:lpstr>
      <vt:lpstr>Christmas dinner at home</vt:lpstr>
      <vt:lpstr>PowerPoint prezentācija</vt:lpstr>
      <vt:lpstr>PowerPoint prezentācija</vt:lpstr>
      <vt:lpstr>Fire works before the beginnig of New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ZIEMASSVĒTKI LATVIJĀ</dc:title>
  <dc:creator>Dace</dc:creator>
  <cp:lastModifiedBy>Skolnieks</cp:lastModifiedBy>
  <cp:revision>24</cp:revision>
  <dcterms:created xsi:type="dcterms:W3CDTF">2016-01-11T19:15:08Z</dcterms:created>
  <dcterms:modified xsi:type="dcterms:W3CDTF">2016-01-22T06:10:08Z</dcterms:modified>
</cp:coreProperties>
</file>